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9" r:id="rId2"/>
    <p:sldId id="305" r:id="rId3"/>
    <p:sldId id="306" r:id="rId4"/>
    <p:sldId id="307" r:id="rId5"/>
    <p:sldId id="308" r:id="rId6"/>
    <p:sldId id="309" r:id="rId7"/>
    <p:sldId id="290" r:id="rId8"/>
    <p:sldId id="310" r:id="rId9"/>
    <p:sldId id="311" r:id="rId10"/>
    <p:sldId id="312" r:id="rId11"/>
    <p:sldId id="256" r:id="rId12"/>
    <p:sldId id="313" r:id="rId13"/>
    <p:sldId id="318" r:id="rId14"/>
    <p:sldId id="315" r:id="rId15"/>
    <p:sldId id="316" r:id="rId16"/>
    <p:sldId id="317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00" r:id="rId27"/>
    <p:sldId id="296" r:id="rId28"/>
    <p:sldId id="29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-96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BBABE-8354-4CFD-8B55-934347E9B879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0DEE1-F28F-40D3-9021-E5537DDD2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80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9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2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1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3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00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19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6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8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1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7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1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9185-CBFF-485B-8DA4-A23596BDC0FA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8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1"/>
          <p:cNvSpPr>
            <a:spLocks noChangeArrowheads="1"/>
          </p:cNvSpPr>
          <p:nvPr/>
        </p:nvSpPr>
        <p:spPr bwMode="auto">
          <a:xfrm>
            <a:off x="1410868" y="713626"/>
            <a:ext cx="8442325" cy="1130300"/>
          </a:xfrm>
          <a:prstGeom prst="roundRect">
            <a:avLst>
              <a:gd name="adj" fmla="val 2819"/>
            </a:avLst>
          </a:prstGeom>
          <a:gradFill rotWithShape="1">
            <a:gsLst>
              <a:gs pos="0">
                <a:srgbClr val="D8DFF4"/>
              </a:gs>
              <a:gs pos="50000">
                <a:sysClr val="window" lastClr="FFFFFF"/>
              </a:gs>
              <a:gs pos="100000">
                <a:srgbClr val="D8DFF4"/>
              </a:gs>
            </a:gsLst>
            <a:lin ang="0" scaled="1"/>
          </a:gradFill>
          <a:ln w="9525" algn="ctr">
            <a:noFill/>
            <a:round/>
            <a:headEnd/>
            <a:tailEnd/>
          </a:ln>
          <a:effectLst/>
        </p:spPr>
        <p:txBody>
          <a:bodyPr anchor="ctr"/>
          <a:lstStyle/>
          <a:p>
            <a:pPr marL="180975" marR="0" lvl="0" indent="-180975" algn="ctr" defTabSz="914400" eaLnBrk="1" fontAlgn="b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Tx/>
              <a:buNone/>
              <a:tabLst/>
              <a:defRPr/>
            </a:pPr>
            <a:r>
              <a:rPr kumimoji="1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첫 번째 앱 </a:t>
            </a:r>
            <a:r>
              <a:rPr kumimoji="1" lang="ko-KR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만들기 </a:t>
            </a:r>
            <a:r>
              <a:rPr kumimoji="1" lang="ko-KR" altLang="en-US" sz="2800" b="1" kern="0" smtClean="0">
                <a:solidFill>
                  <a:srgbClr val="4F81B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정리</a:t>
            </a:r>
            <a:endParaRPr kumimoji="1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2921" y="986388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2060"/>
                </a:solidFill>
              </a:rPr>
              <a:t>제</a:t>
            </a:r>
            <a:r>
              <a:rPr lang="en-US" altLang="ko-KR" sz="3200" dirty="0" smtClean="0">
                <a:solidFill>
                  <a:srgbClr val="002060"/>
                </a:solidFill>
              </a:rPr>
              <a:t>7</a:t>
            </a:r>
            <a:r>
              <a:rPr lang="ko-KR" altLang="en-US" sz="3200" dirty="0" smtClean="0">
                <a:solidFill>
                  <a:srgbClr val="002060"/>
                </a:solidFill>
              </a:rPr>
              <a:t>강 </a:t>
            </a:r>
            <a:endParaRPr lang="ko-KR" altLang="en-US" sz="3200" dirty="0">
              <a:solidFill>
                <a:srgbClr val="002060"/>
              </a:solidFill>
            </a:endParaRPr>
          </a:p>
        </p:txBody>
      </p:sp>
      <p:sp>
        <p:nvSpPr>
          <p:cNvPr id="5" name="AutoShape 8"/>
          <p:cNvSpPr>
            <a:spLocks/>
          </p:cNvSpPr>
          <p:nvPr/>
        </p:nvSpPr>
        <p:spPr bwMode="auto">
          <a:xfrm>
            <a:off x="1560092" y="2048505"/>
            <a:ext cx="8143875" cy="1143000"/>
          </a:xfrm>
          <a:prstGeom prst="roundRect">
            <a:avLst>
              <a:gd name="adj" fmla="val 16667"/>
            </a:avLst>
          </a:prstGeom>
          <a:solidFill>
            <a:srgbClr val="333399">
              <a:alpha val="89018"/>
            </a:srgbClr>
          </a:solidFill>
          <a:ln w="57150" algn="ctr">
            <a:solidFill>
              <a:srgbClr val="9999FF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lnSpc>
                <a:spcPct val="2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kumimoji="1" lang="ko-KR" altLang="en-US" sz="2000" b="1" dirty="0" err="1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안드로이드</a:t>
            </a:r>
            <a:r>
              <a:rPr kumimoji="1" lang="ko-KR" altLang="en-US" sz="2000" b="1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프로젝트를 위한 기초적인 코드 무작정 </a:t>
            </a:r>
            <a:r>
              <a:rPr kumimoji="1" lang="ko-KR" altLang="en-US" sz="2000" b="1" dirty="0" err="1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따라하기</a:t>
            </a:r>
            <a:endParaRPr kumimoji="1" lang="en-US" altLang="ko-KR" sz="2000" b="1" dirty="0" smtClean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311516" y="3467886"/>
            <a:ext cx="471487" cy="436399"/>
          </a:xfrm>
          <a:prstGeom prst="ellipse">
            <a:avLst/>
          </a:prstGeom>
          <a:solidFill>
            <a:srgbClr val="DDE3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b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857616" y="3429000"/>
            <a:ext cx="4429125" cy="490538"/>
          </a:xfrm>
          <a:prstGeom prst="roundRect">
            <a:avLst>
              <a:gd name="adj" fmla="val 16667"/>
            </a:avLst>
          </a:prstGeom>
          <a:solidFill>
            <a:srgbClr val="E5E9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180000" anchor="ctr"/>
          <a:lstStyle/>
          <a:p>
            <a:pPr marL="0" marR="0" lvl="0" indent="0" defTabSz="91440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첫</a:t>
            </a: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만들기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311516" y="4699786"/>
            <a:ext cx="471487" cy="436399"/>
          </a:xfrm>
          <a:prstGeom prst="ellipse">
            <a:avLst/>
          </a:prstGeom>
          <a:solidFill>
            <a:srgbClr val="DDE3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b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3311516" y="4082249"/>
            <a:ext cx="471487" cy="436399"/>
          </a:xfrm>
          <a:prstGeom prst="ellipse">
            <a:avLst/>
          </a:prstGeom>
          <a:solidFill>
            <a:srgbClr val="DDE3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anchor="ctr">
            <a:spAutoFit/>
          </a:bodyPr>
          <a:lstStyle/>
          <a:p>
            <a:pPr marL="0" marR="0" lvl="0" indent="0" defTabSz="914400" eaLnBrk="1" fontAlgn="b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856028" y="4038600"/>
            <a:ext cx="4429125" cy="490538"/>
          </a:xfrm>
          <a:prstGeom prst="roundRect">
            <a:avLst>
              <a:gd name="adj" fmla="val 16667"/>
            </a:avLst>
          </a:prstGeom>
          <a:solidFill>
            <a:srgbClr val="E5E9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180000" anchor="ctr"/>
          <a:lstStyle/>
          <a:p>
            <a:pPr marL="0" marR="0" lvl="0" indent="0" defTabSz="91440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에뮬레이터로 </a:t>
            </a: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Hello World 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앱 실행하기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856028" y="4652963"/>
            <a:ext cx="4429125" cy="490537"/>
          </a:xfrm>
          <a:prstGeom prst="roundRect">
            <a:avLst>
              <a:gd name="adj" fmla="val 16667"/>
            </a:avLst>
          </a:prstGeom>
          <a:solidFill>
            <a:srgbClr val="E5E9FF"/>
          </a:solidFill>
          <a:ln w="19050" algn="ctr">
            <a:solidFill>
              <a:srgbClr val="4F81BD">
                <a:lumMod val="60000"/>
                <a:lumOff val="40000"/>
              </a:srgbClr>
            </a:solidFill>
            <a:round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180000" anchor="ctr"/>
          <a:lstStyle/>
          <a:p>
            <a:pPr marL="0" marR="0" lvl="0" indent="0" defTabSz="91440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에뮬레이터 생성하기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017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37040" y="149295"/>
            <a:ext cx="935794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(5) </a:t>
            </a:r>
            <a:r>
              <a:rPr lang="ko-KR" altLang="en-US" dirty="0"/>
              <a:t>프로젝트에 대한 정보를 입력하거나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Name </a:t>
            </a:r>
            <a:r>
              <a:rPr lang="en-US" altLang="ko-KR" sz="1600" dirty="0" smtClean="0"/>
              <a:t>           :  </a:t>
            </a:r>
            <a:r>
              <a:rPr lang="ko-KR" altLang="en-US" sz="1600" dirty="0"/>
              <a:t>프로젝트 이름</a:t>
            </a:r>
            <a:r>
              <a:rPr lang="en-US" altLang="ko-KR" sz="1600" dirty="0"/>
              <a:t>, </a:t>
            </a:r>
            <a:r>
              <a:rPr lang="ko-KR" altLang="en-US" sz="1600" dirty="0"/>
              <a:t>대문자로 시작하는 것이 좋다</a:t>
            </a:r>
            <a:r>
              <a:rPr lang="en-US" altLang="ko-KR" sz="16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Package </a:t>
            </a:r>
            <a:r>
              <a:rPr lang="en-US" altLang="ko-KR" sz="1600" dirty="0" smtClean="0"/>
              <a:t>name : </a:t>
            </a:r>
            <a:r>
              <a:rPr lang="ko-KR" altLang="en-US" sz="1600" dirty="0" smtClean="0"/>
              <a:t>도메인 </a:t>
            </a:r>
            <a:r>
              <a:rPr lang="ko-KR" altLang="en-US" sz="1600" dirty="0"/>
              <a:t>이름과 애플리케이션 이름을 이어서 만듦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Save location </a:t>
            </a:r>
            <a:r>
              <a:rPr lang="en-US" altLang="ko-KR" sz="1600" dirty="0" smtClean="0"/>
              <a:t> :  </a:t>
            </a:r>
            <a:r>
              <a:rPr lang="ko-KR" altLang="en-US" sz="1600" dirty="0"/>
              <a:t>프로젝트가 저장될 폴더를 지정</a:t>
            </a:r>
            <a:r>
              <a:rPr lang="en-US" altLang="ko-KR" sz="1600" dirty="0"/>
              <a:t>(</a:t>
            </a:r>
            <a:r>
              <a:rPr lang="ko-KR" altLang="en-US" sz="1600" dirty="0"/>
              <a:t>한글은 안 됨</a:t>
            </a:r>
            <a:r>
              <a:rPr lang="en-US" altLang="ko-KR" sz="1600" dirty="0"/>
              <a:t>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Language </a:t>
            </a:r>
            <a:r>
              <a:rPr lang="en-US" altLang="ko-KR" sz="1600" dirty="0" smtClean="0"/>
              <a:t>      :  </a:t>
            </a:r>
            <a:r>
              <a:rPr lang="ko-KR" altLang="en-US" sz="1600" dirty="0" smtClean="0"/>
              <a:t>사용할 언어</a:t>
            </a:r>
            <a:r>
              <a:rPr lang="en-US" altLang="ko-KR" sz="1600" dirty="0" smtClean="0"/>
              <a:t>(java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코틀린</a:t>
            </a:r>
            <a:r>
              <a:rPr lang="en-US" altLang="ko-KR" sz="1600" dirty="0" smtClean="0"/>
              <a:t>)</a:t>
            </a:r>
            <a:endParaRPr lang="ko-KR" altLang="en-US" sz="16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Minimum SDK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앱이 </a:t>
            </a:r>
            <a:r>
              <a:rPr lang="ko-KR" altLang="en-US" sz="1600" dirty="0"/>
              <a:t>작동하는 최하 버전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A8907DB-6AD2-AE87-FC06-7BE298B16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79" y="2136531"/>
            <a:ext cx="7091652" cy="46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984" y="0"/>
            <a:ext cx="5894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3200" dirty="0" smtClean="0"/>
              <a:t>Hello Android Project</a:t>
            </a:r>
            <a:r>
              <a:rPr lang="ko-KR" altLang="en-US" sz="3200" dirty="0" smtClean="0"/>
              <a:t>만들기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1341" b="20136"/>
          <a:stretch/>
        </p:blipFill>
        <p:spPr>
          <a:xfrm>
            <a:off x="412119" y="1357296"/>
            <a:ext cx="7166692" cy="5488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84" y="584775"/>
            <a:ext cx="643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dirty="0" smtClean="0"/>
              <a:t>Project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프로젝트 생성 : 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시작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File</a:t>
            </a:r>
            <a:r>
              <a:rPr lang="en-US" altLang="ko-KR" dirty="0" err="1" smtClean="0">
                <a:sym typeface="Wingdings" panose="05000000000000000000" pitchFamily="2" charset="2"/>
              </a:rPr>
              <a:t>NewNew</a:t>
            </a:r>
            <a:r>
              <a:rPr lang="en-US" altLang="ko-KR" dirty="0" smtClean="0">
                <a:sym typeface="Wingdings" panose="05000000000000000000" pitchFamily="2" charset="2"/>
              </a:rPr>
              <a:t>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5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1368" y="155938"/>
            <a:ext cx="892712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(6) 2</a:t>
            </a:r>
            <a:r>
              <a:rPr lang="ko-KR" altLang="en-US" dirty="0"/>
              <a:t>개 항목이 내부적으로 추가되어 있음</a:t>
            </a:r>
            <a:r>
              <a:rPr lang="en-US" altLang="ko-KR" dirty="0"/>
              <a:t>(</a:t>
            </a:r>
            <a:r>
              <a:rPr lang="ko-KR" altLang="en-US" dirty="0"/>
              <a:t>설정 중에는 생략</a:t>
            </a:r>
            <a:r>
              <a:rPr lang="en-US" altLang="ko-KR" dirty="0"/>
              <a:t>)</a:t>
            </a:r>
          </a:p>
          <a:p>
            <a:pPr lvl="2"/>
            <a:endParaRPr lang="en-US" altLang="ko-KR" sz="1600" dirty="0" smtClean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Activity </a:t>
            </a:r>
            <a:r>
              <a:rPr lang="en-US" altLang="ko-KR" sz="1600" dirty="0"/>
              <a:t>Name 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기본 소스인 </a:t>
            </a:r>
            <a:r>
              <a:rPr lang="en-US" altLang="ko-KR" sz="1600" dirty="0"/>
              <a:t>Java </a:t>
            </a:r>
            <a:r>
              <a:rPr lang="ko-KR" altLang="en-US" sz="1600" dirty="0"/>
              <a:t>파일 이름으로 지정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Layout </a:t>
            </a:r>
            <a:r>
              <a:rPr lang="en-US" altLang="ko-KR" sz="1600" dirty="0" smtClean="0"/>
              <a:t>Name  : </a:t>
            </a:r>
            <a:r>
              <a:rPr lang="ko-KR" altLang="en-US" sz="1600" dirty="0" smtClean="0"/>
              <a:t>기본 </a:t>
            </a:r>
            <a:r>
              <a:rPr lang="ko-KR" altLang="en-US" sz="1600" dirty="0"/>
              <a:t>화면인 </a:t>
            </a:r>
            <a:r>
              <a:rPr lang="en-US" altLang="ko-KR" sz="1600" dirty="0"/>
              <a:t>XML </a:t>
            </a:r>
            <a:r>
              <a:rPr lang="ko-KR" altLang="en-US" sz="1600" dirty="0"/>
              <a:t>파일 이름으로 지정 </a:t>
            </a:r>
          </a:p>
          <a:p>
            <a:pPr lvl="1"/>
            <a:endParaRPr lang="ko-KR" altLang="en-US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Android </a:t>
            </a:r>
            <a:r>
              <a:rPr lang="ko-KR" altLang="en-US" dirty="0" err="1"/>
              <a:t>버전별</a:t>
            </a:r>
            <a:r>
              <a:rPr lang="ko-KR" altLang="en-US" dirty="0"/>
              <a:t> 누적 점유율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BDDBEB7-582A-1EAE-9E15-BC6913CF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08" y="1982592"/>
            <a:ext cx="7121861" cy="45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8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1" y="633132"/>
            <a:ext cx="10883152" cy="61217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80610" y="70311"/>
            <a:ext cx="4323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/>
              <a:t>(7) </a:t>
            </a:r>
            <a:r>
              <a:rPr lang="ko-KR" altLang="en-US" dirty="0"/>
              <a:t>안드로이드 프로젝트 생성 화면 </a:t>
            </a:r>
          </a:p>
        </p:txBody>
      </p:sp>
    </p:spTree>
    <p:extLst>
      <p:ext uri="{BB962C8B-B14F-4D97-AF65-F5344CB8AC3E}">
        <p14:creationId xmlns:p14="http://schemas.microsoft.com/office/powerpoint/2010/main" val="20183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82833" y="167026"/>
            <a:ext cx="4323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/>
              <a:t>(7) </a:t>
            </a:r>
            <a:r>
              <a:rPr lang="ko-KR" altLang="en-US" dirty="0"/>
              <a:t>안드로이드 프로젝트 생성 화면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1F480D3-C21B-6F19-8491-393ABB4C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9" y="536358"/>
            <a:ext cx="9019286" cy="62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7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993" y="11423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(8) </a:t>
            </a:r>
            <a:r>
              <a:rPr lang="ko-KR" altLang="en-US" dirty="0"/>
              <a:t>가상 </a:t>
            </a:r>
            <a:r>
              <a:rPr lang="en-US" altLang="ko-KR" dirty="0"/>
              <a:t>AVD</a:t>
            </a:r>
            <a:r>
              <a:rPr lang="ko-KR" altLang="en-US" dirty="0"/>
              <a:t>와 화면을 동일하게 설정하기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‘</a:t>
            </a:r>
            <a:r>
              <a:rPr lang="en-US" altLang="ko-KR" sz="1600" dirty="0"/>
              <a:t>Pixel’ </a:t>
            </a:r>
            <a:r>
              <a:rPr lang="ko-KR" altLang="en-US" sz="1600" dirty="0"/>
              <a:t>클릭 </a:t>
            </a:r>
            <a:r>
              <a:rPr lang="en-US" altLang="ko-KR" sz="1600" dirty="0"/>
              <a:t>– ‘AVD: T(Pixel 2) </a:t>
            </a:r>
            <a:r>
              <a:rPr lang="ko-KR" altLang="en-US" sz="1600" dirty="0"/>
              <a:t>선택 </a:t>
            </a:r>
            <a:r>
              <a:rPr lang="en-US" altLang="ko-KR" sz="1600" dirty="0"/>
              <a:t>(</a:t>
            </a:r>
            <a:r>
              <a:rPr lang="ko-KR" altLang="en-US" sz="1600" dirty="0"/>
              <a:t>생략 가능</a:t>
            </a:r>
            <a:r>
              <a:rPr lang="en-US" altLang="ko-KR" sz="1600" dirty="0"/>
              <a:t>)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883139-01B7-F1B8-87C4-74A6DD16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2" y="1052138"/>
            <a:ext cx="10651332" cy="57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64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8084" y="142646"/>
            <a:ext cx="6096000" cy="11038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4472C4"/>
              </a:buClr>
            </a:pPr>
            <a:r>
              <a:rPr lang="en-US" altLang="ko-KR" sz="1600" b="1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2. </a:t>
            </a:r>
            <a:r>
              <a:rPr lang="ko-KR" altLang="en-US" sz="1600" b="1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디자인 및 편집</a:t>
            </a:r>
            <a:endParaRPr lang="en-US" altLang="ko-KR" b="1" dirty="0">
              <a:solidFill>
                <a:prstClr val="black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66700" lvl="1" eaLnBrk="0" fontAlgn="base" hangingPunct="0">
              <a:spcBef>
                <a:spcPct val="20000"/>
              </a:spcBef>
              <a:spcAft>
                <a:spcPts val="40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(9) </a:t>
            </a:r>
            <a:r>
              <a:rPr lang="ko-KR" altLang="en-US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자동으로 생성되는 레이아웃은 </a:t>
            </a:r>
            <a:r>
              <a:rPr lang="en-US" altLang="ko-KR" sz="1600" dirty="0" err="1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ConstraintLayout</a:t>
            </a:r>
            <a:r>
              <a:rPr lang="ko-KR" altLang="en-US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임</a:t>
            </a:r>
          </a:p>
          <a:p>
            <a:pPr marL="733425" lvl="2" indent="-285750" eaLnBrk="0" fontAlgn="base" hangingPunct="0">
              <a:spcBef>
                <a:spcPct val="200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오른쪽 위의 </a:t>
            </a:r>
            <a:r>
              <a:rPr lang="en-US" altLang="ko-KR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[Code] </a:t>
            </a:r>
            <a:r>
              <a:rPr lang="ko-KR" altLang="en-US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탭을 클릭하여 확인하기</a:t>
            </a:r>
            <a:endParaRPr lang="en-US" altLang="ko-KR" sz="1600" dirty="0">
              <a:solidFill>
                <a:prstClr val="black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17EE642-C6CB-4429-9A77-51DB2BE2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0" y="1331410"/>
            <a:ext cx="9886461" cy="51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8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309"/>
          <a:stretch/>
        </p:blipFill>
        <p:spPr>
          <a:xfrm>
            <a:off x="318248" y="1107996"/>
            <a:ext cx="10549044" cy="567813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5331" y="0"/>
            <a:ext cx="101492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(10) </a:t>
            </a:r>
            <a:r>
              <a:rPr lang="ko-KR" altLang="en-US" dirty="0"/>
              <a:t>다시 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클릭하여 왼쪽 </a:t>
            </a:r>
            <a:r>
              <a:rPr lang="en-US" altLang="ko-KR" dirty="0"/>
              <a:t>[Widgets]</a:t>
            </a:r>
            <a:r>
              <a:rPr lang="ko-KR" altLang="en-US" dirty="0"/>
              <a:t>에서 몇 개를 오른쪽에 옮김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각 위젯을 선택한 후 </a:t>
            </a:r>
            <a:r>
              <a:rPr lang="en-US" altLang="ko-KR" sz="1600" dirty="0"/>
              <a:t>[Infer Constraints] </a:t>
            </a:r>
            <a:r>
              <a:rPr lang="ko-KR" altLang="en-US" sz="1600" dirty="0"/>
              <a:t>아이콘 클릭</a:t>
            </a:r>
            <a:endParaRPr lang="en-US" altLang="ko-KR" sz="16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오른쪽 아래의 확대</a:t>
            </a:r>
            <a:r>
              <a:rPr lang="en-US" altLang="ko-KR" sz="1600" dirty="0"/>
              <a:t>/</a:t>
            </a:r>
            <a:r>
              <a:rPr lang="ko-KR" altLang="en-US" sz="1600" dirty="0"/>
              <a:t>축소 아이콘으로 화면 크기 조절 가능</a:t>
            </a:r>
          </a:p>
        </p:txBody>
      </p:sp>
    </p:spTree>
    <p:extLst>
      <p:ext uri="{BB962C8B-B14F-4D97-AF65-F5344CB8AC3E}">
        <p14:creationId xmlns:p14="http://schemas.microsoft.com/office/powerpoint/2010/main" val="124802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408" y="83404"/>
            <a:ext cx="9182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(11) </a:t>
            </a:r>
            <a:r>
              <a:rPr lang="ko-KR" altLang="en-US" dirty="0"/>
              <a:t>오른쪽 위의 </a:t>
            </a:r>
            <a:r>
              <a:rPr lang="en-US" altLang="ko-KR" dirty="0"/>
              <a:t>[Split] </a:t>
            </a:r>
            <a:r>
              <a:rPr lang="ko-KR" altLang="en-US" dirty="0"/>
              <a:t>탭을 클릭하면 화면에 </a:t>
            </a:r>
            <a:r>
              <a:rPr lang="en-US" altLang="ko-KR" dirty="0"/>
              <a:t>XML </a:t>
            </a:r>
            <a:r>
              <a:rPr lang="ko-KR" altLang="en-US" dirty="0"/>
              <a:t>코드와 </a:t>
            </a:r>
            <a:r>
              <a:rPr lang="ko-KR" altLang="en-US" dirty="0" err="1"/>
              <a:t>미리보기가</a:t>
            </a:r>
            <a:r>
              <a:rPr lang="ko-KR" altLang="en-US" dirty="0"/>
              <a:t> </a:t>
            </a:r>
            <a:r>
              <a:rPr lang="ko-KR" altLang="en-US" dirty="0" smtClean="0"/>
              <a:t>표시됨</a:t>
            </a:r>
            <a:endParaRPr lang="en-US" altLang="ko-KR" dirty="0" smtClean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추가된 </a:t>
            </a:r>
            <a:r>
              <a:rPr lang="ko-KR" altLang="en-US" sz="1600" dirty="0"/>
              <a:t>적당한 위젯 코드 하나 </a:t>
            </a:r>
            <a:r>
              <a:rPr lang="ko-KR" altLang="en-US" sz="1600" dirty="0" smtClean="0"/>
              <a:t>삭제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48CE5A5-D26F-0B95-2905-7B91B7E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69" y="1062818"/>
            <a:ext cx="9729177" cy="51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15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1369" y="89977"/>
            <a:ext cx="6096000" cy="1437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4472C4"/>
              </a:buClr>
            </a:pPr>
            <a:r>
              <a:rPr lang="en-US" altLang="ko-KR" sz="1600" b="1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2. </a:t>
            </a:r>
            <a:r>
              <a:rPr lang="ko-KR" altLang="en-US" sz="1600" b="1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화면 디자인 및 편집</a:t>
            </a:r>
            <a:endParaRPr lang="en-US" altLang="ko-KR" sz="1600" b="1" dirty="0">
              <a:solidFill>
                <a:prstClr val="black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66700" lvl="1" eaLnBrk="0" fontAlgn="base" hangingPunct="0">
              <a:spcBef>
                <a:spcPct val="20000"/>
              </a:spcBef>
              <a:spcAft>
                <a:spcPts val="40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(12) </a:t>
            </a:r>
            <a:r>
              <a:rPr lang="ko-KR" altLang="en-US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다시 </a:t>
            </a:r>
            <a:r>
              <a:rPr lang="en-US" altLang="ko-KR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[Design] </a:t>
            </a:r>
            <a:r>
              <a:rPr lang="ko-KR" altLang="en-US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탭 클릭</a:t>
            </a:r>
          </a:p>
          <a:p>
            <a:pPr marL="733425" lvl="2" indent="-285750" eaLnBrk="0" fontAlgn="base" hangingPunct="0">
              <a:spcBef>
                <a:spcPct val="200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방금 삭제한 코드</a:t>
            </a:r>
            <a:r>
              <a:rPr lang="en-US" altLang="ko-KR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버튼</a:t>
            </a:r>
            <a:r>
              <a:rPr lang="en-US" altLang="ko-KR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 화면에서도 삭제됨을 확인</a:t>
            </a:r>
          </a:p>
          <a:p>
            <a:pPr marL="733425" lvl="2" indent="-285750" eaLnBrk="0" fontAlgn="base" hangingPunct="0">
              <a:spcBef>
                <a:spcPct val="200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[File]-[Save All] </a:t>
            </a:r>
            <a:r>
              <a:rPr lang="ko-KR" altLang="en-US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클릭하여</a:t>
            </a:r>
            <a:r>
              <a:rPr lang="en-US" altLang="ko-KR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변경사항 저장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A55DB5A-8973-A526-3486-9B6A999B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30" y="1659067"/>
            <a:ext cx="7289624" cy="48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8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/>
          <p:cNvSpPr txBox="1">
            <a:spLocks/>
          </p:cNvSpPr>
          <p:nvPr/>
        </p:nvSpPr>
        <p:spPr>
          <a:xfrm>
            <a:off x="539551" y="184745"/>
            <a:ext cx="10872863" cy="5486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/>
              <a:t>처음 만드는 </a:t>
            </a:r>
            <a:r>
              <a:rPr lang="en-US" altLang="ko-KR" sz="2800" dirty="0" smtClean="0"/>
              <a:t>Hello World </a:t>
            </a:r>
            <a:r>
              <a:rPr lang="ko-KR" altLang="en-US" sz="2800" dirty="0" smtClean="0"/>
              <a:t>프로그램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89" y="629820"/>
            <a:ext cx="3949496" cy="58476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532740"/>
            <a:ext cx="7097213" cy="39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28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0499" y="136194"/>
            <a:ext cx="1220470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3. Java </a:t>
            </a:r>
            <a:r>
              <a:rPr lang="ko-KR" altLang="en-US" dirty="0"/>
              <a:t>코드 작성 및 </a:t>
            </a:r>
            <a:r>
              <a:rPr lang="ko-KR" altLang="en-US" dirty="0" smtClean="0"/>
              <a:t>수정</a:t>
            </a:r>
            <a:endParaRPr lang="en-US" altLang="ko-KR" dirty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(</a:t>
            </a:r>
            <a:r>
              <a:rPr lang="en-US" altLang="ko-KR" sz="1600" dirty="0"/>
              <a:t>13) </a:t>
            </a:r>
            <a:r>
              <a:rPr lang="ko-KR" altLang="en-US" sz="1600" dirty="0"/>
              <a:t>왼쪽 </a:t>
            </a:r>
            <a:r>
              <a:rPr lang="en-US" altLang="ko-KR" sz="1600" dirty="0"/>
              <a:t>Project Tree</a:t>
            </a:r>
            <a:r>
              <a:rPr lang="ko-KR" altLang="en-US" sz="1600" dirty="0"/>
              <a:t>의 </a:t>
            </a:r>
            <a:r>
              <a:rPr lang="en-US" altLang="ko-KR" sz="1600" dirty="0"/>
              <a:t>[java]-[</a:t>
            </a:r>
            <a:r>
              <a:rPr lang="en-US" altLang="ko-KR" sz="1600" dirty="0" err="1" smtClean="0"/>
              <a:t>com.example.esjun</a:t>
            </a:r>
            <a:r>
              <a:rPr lang="en-US" altLang="ko-KR" sz="1600" dirty="0" smtClean="0"/>
              <a:t>]-[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] </a:t>
            </a:r>
            <a:r>
              <a:rPr lang="ko-KR" altLang="en-US" sz="1600" dirty="0"/>
              <a:t>더블클릭 혹은 위쪽 </a:t>
            </a:r>
            <a:r>
              <a:rPr lang="en-US" altLang="ko-KR" sz="1600" dirty="0"/>
              <a:t>[MainActivity.java] </a:t>
            </a:r>
            <a:r>
              <a:rPr lang="ko-KR" altLang="en-US" sz="1600" dirty="0"/>
              <a:t>탭 클릭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69" y="1091164"/>
            <a:ext cx="8807386" cy="52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44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7747" y="98847"/>
            <a:ext cx="794238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en-US" altLang="ko-KR" sz="1600" dirty="0"/>
          </a:p>
          <a:p>
            <a:pPr lvl="1"/>
            <a:r>
              <a:rPr lang="en-US" altLang="ko-KR" dirty="0"/>
              <a:t>(14) </a:t>
            </a:r>
            <a:r>
              <a:rPr lang="ko-KR" altLang="en-US" dirty="0"/>
              <a:t>메뉴의 </a:t>
            </a:r>
            <a:r>
              <a:rPr lang="en-US" altLang="ko-KR" dirty="0"/>
              <a:t>[Run As]-[Run ‘app’]</a:t>
            </a:r>
            <a:r>
              <a:rPr lang="ko-KR" altLang="en-US" dirty="0"/>
              <a:t>을 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 클릭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3FA66B4-9B64-42B9-A1B1-6F52BB1D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7" y="1050849"/>
            <a:ext cx="11883569" cy="50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7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31821"/>
            <a:ext cx="90209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en-US" altLang="ko-KR" sz="1600" dirty="0"/>
          </a:p>
          <a:p>
            <a:pPr lvl="1"/>
            <a:r>
              <a:rPr lang="en-US" altLang="ko-KR" dirty="0"/>
              <a:t>(15) AVD</a:t>
            </a:r>
            <a:r>
              <a:rPr lang="ko-KR" altLang="en-US" dirty="0"/>
              <a:t>가 여러 개이거나 스마트폰이 연결된 경우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먼저 작동할 장치를 상단 중앙 </a:t>
            </a:r>
            <a:r>
              <a:rPr lang="ko-KR" altLang="en-US" sz="1600" dirty="0" err="1"/>
              <a:t>툴바에서</a:t>
            </a:r>
            <a:r>
              <a:rPr lang="ko-KR" altLang="en-US" sz="1600" dirty="0"/>
              <a:t>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EE293CA-BFC6-EACD-004D-85950B1E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7" y="1087608"/>
            <a:ext cx="11649406" cy="560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36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2" y="839508"/>
            <a:ext cx="10498015" cy="59047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5139" y="105462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ko-KR" altLang="en-US" dirty="0"/>
          </a:p>
          <a:p>
            <a:pPr lvl="1"/>
            <a:r>
              <a:rPr lang="en-US" altLang="ko-KR" dirty="0"/>
              <a:t>(16) </a:t>
            </a:r>
            <a:r>
              <a:rPr lang="ko-KR" altLang="en-US" dirty="0"/>
              <a:t>실행 결과 화면 확인 </a:t>
            </a:r>
          </a:p>
        </p:txBody>
      </p:sp>
    </p:spTree>
    <p:extLst>
      <p:ext uri="{BB962C8B-B14F-4D97-AF65-F5344CB8AC3E}">
        <p14:creationId xmlns:p14="http://schemas.microsoft.com/office/powerpoint/2010/main" val="298538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1" y="170330"/>
            <a:ext cx="11467161" cy="64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60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2915" y="13180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ko-KR" altLang="en-US" dirty="0"/>
          </a:p>
          <a:p>
            <a:pPr lvl="1"/>
            <a:r>
              <a:rPr lang="en-US" altLang="ko-KR" dirty="0"/>
              <a:t>(17) AVD</a:t>
            </a:r>
            <a:r>
              <a:rPr lang="ko-KR" altLang="en-US" dirty="0"/>
              <a:t>의 초기화면으로 돌아가기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오른쪽 </a:t>
            </a:r>
            <a:r>
              <a:rPr lang="ko-KR" altLang="en-US" sz="1600" dirty="0" err="1"/>
              <a:t>키패드의</a:t>
            </a:r>
            <a:r>
              <a:rPr lang="ko-KR" altLang="en-US" sz="1600" dirty="0"/>
              <a:t> 돌아가기 버튼 클릭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AVD </a:t>
            </a:r>
            <a:r>
              <a:rPr lang="ko-KR" altLang="en-US" sz="1600" dirty="0"/>
              <a:t>아래의 맨 왼쪽 버튼</a:t>
            </a:r>
            <a:r>
              <a:rPr lang="en-US" altLang="ko-KR" sz="1600" dirty="0"/>
              <a:t>(◀)</a:t>
            </a:r>
            <a:r>
              <a:rPr lang="ko-KR" altLang="en-US" sz="1600" dirty="0"/>
              <a:t>을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43FBE52-2906-B24D-B3C0-DB4BDF43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888" y="239673"/>
            <a:ext cx="3324225" cy="1000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57" y="1723292"/>
            <a:ext cx="2888615" cy="41213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209" y="1723292"/>
            <a:ext cx="2979934" cy="4251686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3220915" y="3666392"/>
            <a:ext cx="4234962" cy="562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231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/>
          <p:cNvSpPr>
            <a:spLocks noChangeArrowheads="1"/>
          </p:cNvSpPr>
          <p:nvPr/>
        </p:nvSpPr>
        <p:spPr bwMode="auto">
          <a:xfrm>
            <a:off x="2209077" y="41748"/>
            <a:ext cx="7072945" cy="66999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rgbClr val="9BBB59">
                <a:satMod val="175000"/>
                <a:alpha val="40000"/>
              </a:srgb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marL="0" marR="0" lvl="0" indent="0" algn="ctr" defTabSz="779463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3" name="타원 2"/>
          <p:cNvSpPr/>
          <p:nvPr/>
        </p:nvSpPr>
        <p:spPr bwMode="auto">
          <a:xfrm>
            <a:off x="1069823" y="-52194"/>
            <a:ext cx="1139255" cy="562107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13" descr="Image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31" y="60418"/>
            <a:ext cx="725157" cy="82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05150" y="122184"/>
            <a:ext cx="344318" cy="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i="1" dirty="0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667450" y="47218"/>
            <a:ext cx="66145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>
              <a:spcBef>
                <a:spcPct val="0"/>
              </a:spcBef>
              <a:spcAft>
                <a:spcPct val="0"/>
              </a:spcAft>
              <a:buSzPct val="70000"/>
              <a:buFontTx/>
              <a:buNone/>
            </a:pPr>
            <a:r>
              <a:rPr kumimoji="1" lang="en-US" altLang="ko-KR" sz="28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1" lang="ko-KR" altLang="en-US" sz="28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에뮬레이터로 </a:t>
            </a:r>
            <a:r>
              <a:rPr kumimoji="1" lang="en-US" altLang="ko-KR" sz="28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Hello World </a:t>
            </a:r>
            <a:r>
              <a:rPr kumimoji="1" lang="ko-KR" altLang="en-US" sz="2800" dirty="0" err="1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앱</a:t>
            </a:r>
            <a:r>
              <a:rPr kumimoji="1" lang="ko-KR" altLang="en-US" sz="28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실행하기</a:t>
            </a:r>
            <a:endParaRPr kumimoji="1" lang="en-US" altLang="ko-KR" sz="2800" dirty="0" smtClean="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532438" y="4040188"/>
            <a:ext cx="500062" cy="428625"/>
          </a:xfrm>
          <a:prstGeom prst="rightArrow">
            <a:avLst/>
          </a:prstGeom>
          <a:solidFill>
            <a:srgbClr val="7030A0"/>
          </a:solidFill>
          <a:ln w="19050" cap="flat" cmpd="sng" algn="ctr">
            <a:solidFill>
              <a:srgbClr val="B17ED8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1731963"/>
            <a:ext cx="70643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3400425" y="1758950"/>
            <a:ext cx="455613" cy="427038"/>
          </a:xfrm>
          <a:prstGeom prst="roundRect">
            <a:avLst>
              <a:gd name="adj" fmla="val 4185"/>
            </a:avLst>
          </a:prstGeom>
          <a:noFill/>
          <a:ln w="38100" cap="flat" cmpd="sng" algn="ctr">
            <a:solidFill>
              <a:srgbClr val="F2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2519363"/>
            <a:ext cx="4638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25" y="2388409"/>
            <a:ext cx="2506944" cy="4469591"/>
          </a:xfrm>
          <a:prstGeom prst="rect">
            <a:avLst/>
          </a:prstGeom>
        </p:spPr>
      </p:pic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500063" y="1028700"/>
            <a:ext cx="9612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fontAlgn="b" latinLnBrk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en-US" altLang="ko-KR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 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상단 </a:t>
            </a:r>
            <a:r>
              <a:rPr kumimoji="1" lang="ko-KR" altLang="en-US" sz="1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툴바의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 실행 버튼 클릭 </a:t>
            </a:r>
            <a:r>
              <a:rPr kumimoji="1" lang="en-US" altLang="ko-KR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  <a:sym typeface="Wingdings" panose="05000000000000000000" pitchFamily="2" charset="2"/>
              </a:rPr>
              <a:t>연결되어 있는 단말 선택 </a:t>
            </a:r>
            <a:r>
              <a:rPr kumimoji="1" lang="en-US" altLang="ko-KR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kumimoji="1" lang="ko-KR" altLang="en-US" sz="1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  <a:sym typeface="Wingdings" panose="05000000000000000000" pitchFamily="2" charset="2"/>
              </a:rPr>
              <a:t>앱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  <a:sym typeface="Wingdings" panose="05000000000000000000" pitchFamily="2" charset="2"/>
              </a:rPr>
              <a:t> 실행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 </a:t>
            </a:r>
            <a:endParaRPr kumimoji="1" lang="en-US" altLang="ko-KR" sz="1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744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34" y="932790"/>
            <a:ext cx="6787736" cy="5260061"/>
          </a:xfrm>
          <a:prstGeom prst="rect">
            <a:avLst/>
          </a:prstGeom>
        </p:spPr>
      </p:pic>
      <p:sp>
        <p:nvSpPr>
          <p:cNvPr id="4" name="제목 7"/>
          <p:cNvSpPr txBox="1">
            <a:spLocks/>
          </p:cNvSpPr>
          <p:nvPr/>
        </p:nvSpPr>
        <p:spPr bwMode="auto">
          <a:xfrm>
            <a:off x="828675" y="201613"/>
            <a:ext cx="3693319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  <a:lvl2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ko-KR" altLang="en-US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에뮬레이터 실행</a:t>
            </a:r>
            <a:endParaRPr lang="ko-KR" altLang="en-US" sz="3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858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5" y="163902"/>
            <a:ext cx="3846202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435" y="60385"/>
            <a:ext cx="3846202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36476" y="3739552"/>
            <a:ext cx="750498" cy="8195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 flipV="1">
            <a:off x="2886974" y="1190445"/>
            <a:ext cx="6377796" cy="2958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34" y="2895778"/>
            <a:ext cx="2222150" cy="396222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 flipV="1">
            <a:off x="6892506" y="5934974"/>
            <a:ext cx="3232030" cy="25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588589" y="4559061"/>
            <a:ext cx="3215920" cy="1401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12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1" y="1033064"/>
            <a:ext cx="10223878" cy="4791871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207020" y="158818"/>
            <a:ext cx="11151978" cy="71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(1) Android Studio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초기화면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: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[Start a new Android Studio project]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클릭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16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14378" y="5433001"/>
            <a:ext cx="512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‘Empty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Activity’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선택하고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‘Next’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버튼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7A6A028E-C68B-460B-A800-EC5F2A74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106"/>
            <a:ext cx="8901953" cy="420189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3434" y="80683"/>
            <a:ext cx="113700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(2)[Create a Project] :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‘Empty Activity’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선택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- &lt;Next&gt;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클릭</a:t>
            </a:r>
            <a:endParaRPr kumimoji="0" lang="en-US" altLang="ko-KR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468312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[Configure your project]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Language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‘java’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로 변경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- &lt;Finish&gt;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클릭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  <a:p>
            <a:pPr marL="182562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만약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[Windows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방화벽에서 이 앱의 일부 기능을 차단했습니다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메시지 창이 나오면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액세스 허용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&gt;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클릭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599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5858490" cy="4484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첫 번째 프로젝트 만들기 예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내용 개체 틀 6">
            <a:extLst>
              <a:ext uri="{FF2B5EF4-FFF2-40B4-BE49-F238E27FC236}">
                <a16:creationId xmlns:a16="http://schemas.microsoft.com/office/drawing/2014/main" xmlns="" id="{126120D1-1C45-4E29-9401-FE8AFE18A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1" y="773356"/>
            <a:ext cx="74104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4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 bwMode="auto">
          <a:xfrm>
            <a:off x="631705" y="271842"/>
            <a:ext cx="1156029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(3)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다운로드 및 빌드 등의 작업 진행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(4) 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프로젝트 생성이 완료된 초기 화면</a:t>
            </a: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87" y="1274239"/>
            <a:ext cx="6079973" cy="3069161"/>
          </a:xfrm>
          <a:prstGeom prst="rect">
            <a:avLst/>
          </a:prstGeom>
        </p:spPr>
      </p:pic>
      <p:pic>
        <p:nvPicPr>
          <p:cNvPr id="4" name="내용 개체 틀 6">
            <a:extLst>
              <a:ext uri="{FF2B5EF4-FFF2-40B4-BE49-F238E27FC236}">
                <a16:creationId xmlns:a16="http://schemas.microsoft.com/office/drawing/2014/main" xmlns="" id="{DCBF3C46-D531-4F01-A07E-18836A85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627534"/>
            <a:ext cx="8153400" cy="42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2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/>
          <p:cNvSpPr>
            <a:spLocks noChangeArrowheads="1"/>
          </p:cNvSpPr>
          <p:nvPr/>
        </p:nvSpPr>
        <p:spPr bwMode="auto">
          <a:xfrm>
            <a:off x="1943489" y="100522"/>
            <a:ext cx="7715304" cy="89325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rgbClr val="9BBB59">
                <a:satMod val="175000"/>
                <a:alpha val="40000"/>
              </a:srgb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marL="0" marR="0" lvl="0" indent="0" algn="ctr" defTabSz="779463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3" name="타원 2"/>
          <p:cNvSpPr/>
          <p:nvPr/>
        </p:nvSpPr>
        <p:spPr bwMode="auto">
          <a:xfrm>
            <a:off x="552237" y="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13" descr="Image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5" y="31750"/>
            <a:ext cx="1282679" cy="128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3951" y="147638"/>
            <a:ext cx="5334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4800" i="1" dirty="0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978566" y="223552"/>
            <a:ext cx="564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>
              <a:spcBef>
                <a:spcPct val="0"/>
              </a:spcBef>
              <a:spcAft>
                <a:spcPct val="0"/>
              </a:spcAft>
              <a:buSzPct val="70000"/>
              <a:buFontTx/>
              <a:buNone/>
            </a:pPr>
            <a:r>
              <a:rPr kumimoji="1" lang="en-US" altLang="ko-KR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1" lang="ko-KR" altLang="en-US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첫 프로젝트 만들기</a:t>
            </a:r>
            <a:endParaRPr kumimoji="1" lang="en-US" altLang="ko-KR" dirty="0" smtClean="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제목 9"/>
          <p:cNvSpPr txBox="1">
            <a:spLocks/>
          </p:cNvSpPr>
          <p:nvPr/>
        </p:nvSpPr>
        <p:spPr bwMode="auto">
          <a:xfrm>
            <a:off x="1989074" y="1068666"/>
            <a:ext cx="557203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  <a:lvl2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ko-KR" alt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시작 화면에서 새로운 프로젝트 만들기</a:t>
            </a:r>
            <a:endParaRPr lang="ko-KR" alt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675412" y="1572419"/>
            <a:ext cx="9323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" latinLnBrk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(1) ‘Start a new Android Studio project’ </a:t>
            </a:r>
            <a:r>
              <a:rPr kumimoji="1" lang="ko-KR" altLang="en-US" sz="1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rPr>
              <a:t>메뉴 선택</a:t>
            </a:r>
            <a:endParaRPr kumimoji="1" lang="en-US" altLang="ko-KR" sz="1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Tahoma" panose="020B0604030504040204" pitchFamily="34" charset="0"/>
            </a:endParaRPr>
          </a:p>
        </p:txBody>
      </p:sp>
      <p:pic>
        <p:nvPicPr>
          <p:cNvPr id="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651" y="1911827"/>
            <a:ext cx="6568325" cy="489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234762" y="4279810"/>
            <a:ext cx="2943225" cy="36036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9692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9630" y="318655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안드로이드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(1) Android Studio </a:t>
            </a:r>
            <a:r>
              <a:rPr lang="ko-KR" altLang="en-US" dirty="0"/>
              <a:t>실행 </a:t>
            </a:r>
            <a:endParaRPr lang="en-US" altLang="ko-KR" dirty="0"/>
          </a:p>
          <a:p>
            <a:pPr lvl="1"/>
            <a:r>
              <a:rPr lang="en-US" altLang="ko-KR" dirty="0"/>
              <a:t>(2) Android Studio </a:t>
            </a:r>
            <a:r>
              <a:rPr lang="ko-KR" altLang="en-US" dirty="0" err="1"/>
              <a:t>소개화면이</a:t>
            </a:r>
            <a:r>
              <a:rPr lang="ko-KR" altLang="en-US" dirty="0"/>
              <a:t> 잠시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0" y="1314060"/>
            <a:ext cx="3749365" cy="22252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50475" y="1859504"/>
            <a:ext cx="7502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(3) </a:t>
            </a:r>
            <a:r>
              <a:rPr lang="ko-KR" altLang="en-US" dirty="0"/>
              <a:t>초기 창에서 왼쪽 </a:t>
            </a:r>
            <a:r>
              <a:rPr lang="en-US" altLang="ko-KR" dirty="0"/>
              <a:t>[Project]</a:t>
            </a:r>
            <a:r>
              <a:rPr lang="ko-KR" altLang="en-US" dirty="0"/>
              <a:t>를 선택 → </a:t>
            </a:r>
            <a:r>
              <a:rPr lang="en-US" altLang="ko-KR" dirty="0"/>
              <a:t>&lt;New Project&gt;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833D2E5-055A-9BDF-E59A-F5FF89E4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424" y="2426676"/>
            <a:ext cx="6277707" cy="411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73269" y="210952"/>
            <a:ext cx="786325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(4) </a:t>
            </a:r>
            <a:r>
              <a:rPr lang="ko-KR" altLang="en-US" dirty="0"/>
              <a:t>먼저 생성할 프로젝트 종류 선택</a:t>
            </a:r>
            <a:endParaRPr lang="en-US" altLang="ko-KR" dirty="0"/>
          </a:p>
          <a:p>
            <a:pPr lvl="2"/>
            <a:r>
              <a:rPr lang="en-US" altLang="ko-KR" sz="1600" dirty="0"/>
              <a:t>[Phone and Tablet] – ‘Empty Activity’ </a:t>
            </a:r>
            <a:r>
              <a:rPr lang="ko-KR" altLang="en-US" sz="1600" dirty="0"/>
              <a:t>선택하고 </a:t>
            </a:r>
            <a:r>
              <a:rPr lang="en-US" altLang="ko-KR" sz="1600" dirty="0"/>
              <a:t>&lt;Next&gt; </a:t>
            </a:r>
            <a:r>
              <a:rPr lang="ko-KR" altLang="en-US" sz="1600" dirty="0"/>
              <a:t>선택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9A547D-1120-EE2D-64D6-972BA5E1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18" y="1020310"/>
            <a:ext cx="7212990" cy="55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657</Words>
  <Application>Microsoft Office PowerPoint</Application>
  <PresentationFormat>사용자 지정</PresentationFormat>
  <Paragraphs>82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induk</cp:lastModifiedBy>
  <cp:revision>76</cp:revision>
  <dcterms:created xsi:type="dcterms:W3CDTF">2017-03-21T00:10:18Z</dcterms:created>
  <dcterms:modified xsi:type="dcterms:W3CDTF">2023-03-20T04:52:12Z</dcterms:modified>
</cp:coreProperties>
</file>